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2" r:id="rId5"/>
    <p:sldId id="261" r:id="rId6"/>
    <p:sldId id="260" r:id="rId7"/>
    <p:sldId id="259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6060A8-1CE2-437A-82B0-0A7DC4F18392}" type="datetimeFigureOut">
              <a:rPr lang="en-AU" smtClean="0"/>
              <a:t>21/05/2012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4FACA-9544-4B9D-BFEC-496BD1D28E0E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5003751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6060A8-1CE2-437A-82B0-0A7DC4F18392}" type="datetimeFigureOut">
              <a:rPr lang="en-AU" smtClean="0"/>
              <a:t>21/05/2012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4FACA-9544-4B9D-BFEC-496BD1D28E0E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1187981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6060A8-1CE2-437A-82B0-0A7DC4F18392}" type="datetimeFigureOut">
              <a:rPr lang="en-AU" smtClean="0"/>
              <a:t>21/05/2012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4FACA-9544-4B9D-BFEC-496BD1D28E0E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6956200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6060A8-1CE2-437A-82B0-0A7DC4F18392}" type="datetimeFigureOut">
              <a:rPr lang="en-AU" smtClean="0"/>
              <a:t>21/05/2012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4FACA-9544-4B9D-BFEC-496BD1D28E0E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0904841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6060A8-1CE2-437A-82B0-0A7DC4F18392}" type="datetimeFigureOut">
              <a:rPr lang="en-AU" smtClean="0"/>
              <a:t>21/05/2012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4FACA-9544-4B9D-BFEC-496BD1D28E0E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9390280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6060A8-1CE2-437A-82B0-0A7DC4F18392}" type="datetimeFigureOut">
              <a:rPr lang="en-AU" smtClean="0"/>
              <a:t>21/05/2012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4FACA-9544-4B9D-BFEC-496BD1D28E0E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6775718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6060A8-1CE2-437A-82B0-0A7DC4F18392}" type="datetimeFigureOut">
              <a:rPr lang="en-AU" smtClean="0"/>
              <a:t>21/05/2012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4FACA-9544-4B9D-BFEC-496BD1D28E0E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6631921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6060A8-1CE2-437A-82B0-0A7DC4F18392}" type="datetimeFigureOut">
              <a:rPr lang="en-AU" smtClean="0"/>
              <a:t>21/05/2012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4FACA-9544-4B9D-BFEC-496BD1D28E0E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7044410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6060A8-1CE2-437A-82B0-0A7DC4F18392}" type="datetimeFigureOut">
              <a:rPr lang="en-AU" smtClean="0"/>
              <a:t>21/05/2012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4FACA-9544-4B9D-BFEC-496BD1D28E0E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0026050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6060A8-1CE2-437A-82B0-0A7DC4F18392}" type="datetimeFigureOut">
              <a:rPr lang="en-AU" smtClean="0"/>
              <a:t>21/05/2012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4FACA-9544-4B9D-BFEC-496BD1D28E0E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4778079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6060A8-1CE2-437A-82B0-0A7DC4F18392}" type="datetimeFigureOut">
              <a:rPr lang="en-AU" smtClean="0"/>
              <a:t>21/05/2012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4FACA-9544-4B9D-BFEC-496BD1D28E0E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6510078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74000"/>
            <a:lum/>
          </a:blip>
          <a:srcRect/>
          <a:stretch>
            <a:fillRect t="-20000" b="-2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6060A8-1CE2-437A-82B0-0A7DC4F18392}" type="datetimeFigureOut">
              <a:rPr lang="en-AU" smtClean="0"/>
              <a:t>21/05/2012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64FACA-9544-4B9D-BFEC-496BD1D28E0E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9951206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724178" y="3782737"/>
            <a:ext cx="7514173" cy="304698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9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Bubbling </a:t>
            </a:r>
          </a:p>
          <a:p>
            <a:pPr algn="ctr"/>
            <a:r>
              <a:rPr lang="en-US" sz="9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Wizard’s Brew</a:t>
            </a:r>
            <a:endParaRPr lang="en-US" sz="96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99364000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669545" y="2967335"/>
            <a:ext cx="5804922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6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Think, Pair, Share</a:t>
            </a:r>
            <a:endParaRPr lang="en-US" sz="6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8746401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79512" y="116632"/>
            <a:ext cx="349833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Ingredients</a:t>
            </a:r>
            <a:endParaRPr lang="en-US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79512" y="1031368"/>
            <a:ext cx="8665222" cy="43088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AU" sz="4000" dirty="0" smtClean="0"/>
              <a:t>3 Clear Jars (different sizes)</a:t>
            </a:r>
            <a:endParaRPr lang="en-AU" dirty="0" smtClean="0"/>
          </a:p>
          <a:p>
            <a:endParaRPr lang="en-AU" dirty="0" smtClean="0"/>
          </a:p>
          <a:p>
            <a:pPr marL="285750" indent="-285750">
              <a:buFont typeface="Arial" pitchFamily="34" charset="0"/>
              <a:buChar char="•"/>
            </a:pPr>
            <a:endParaRPr lang="en-AU" dirty="0" smtClean="0"/>
          </a:p>
          <a:p>
            <a:pPr marL="285750" indent="-285750">
              <a:buFont typeface="Arial" pitchFamily="34" charset="0"/>
              <a:buChar char="•"/>
            </a:pPr>
            <a:endParaRPr lang="en-AU" dirty="0" smtClean="0"/>
          </a:p>
          <a:p>
            <a:pPr marL="285750" indent="-285750">
              <a:buFont typeface="Arial" pitchFamily="34" charset="0"/>
              <a:buChar char="•"/>
            </a:pPr>
            <a:endParaRPr lang="en-AU" dirty="0" smtClean="0"/>
          </a:p>
          <a:p>
            <a:pPr marL="285750" indent="-285750">
              <a:buFont typeface="Arial" pitchFamily="34" charset="0"/>
              <a:buChar char="•"/>
            </a:pPr>
            <a:endParaRPr lang="en-AU" dirty="0" smtClean="0"/>
          </a:p>
          <a:p>
            <a:pPr marL="285750" indent="-285750">
              <a:buFont typeface="Arial" pitchFamily="34" charset="0"/>
              <a:buChar char="•"/>
            </a:pPr>
            <a:endParaRPr lang="en-AU" dirty="0" smtClean="0"/>
          </a:p>
          <a:p>
            <a:pPr marL="285750" indent="-285750">
              <a:buFont typeface="Arial" pitchFamily="34" charset="0"/>
              <a:buChar char="•"/>
            </a:pPr>
            <a:endParaRPr lang="en-AU" dirty="0" smtClean="0"/>
          </a:p>
          <a:p>
            <a:pPr marL="285750" indent="-285750">
              <a:buFont typeface="Arial" pitchFamily="34" charset="0"/>
              <a:buChar char="•"/>
            </a:pPr>
            <a:endParaRPr lang="en-AU" dirty="0" smtClean="0"/>
          </a:p>
          <a:p>
            <a:pPr marL="285750" indent="-285750">
              <a:buFont typeface="Arial" pitchFamily="34" charset="0"/>
              <a:buChar char="•"/>
            </a:pPr>
            <a:endParaRPr lang="en-AU" dirty="0" smtClean="0"/>
          </a:p>
          <a:p>
            <a:pPr marL="285750" indent="-285750">
              <a:buFont typeface="Arial" pitchFamily="34" charset="0"/>
              <a:buChar char="•"/>
            </a:pPr>
            <a:endParaRPr lang="en-AU" dirty="0" smtClean="0"/>
          </a:p>
          <a:p>
            <a:pPr marL="285750" indent="-285750">
              <a:buFont typeface="Arial" pitchFamily="34" charset="0"/>
              <a:buChar char="•"/>
            </a:pPr>
            <a:endParaRPr lang="en-AU" dirty="0" smtClean="0"/>
          </a:p>
          <a:p>
            <a:pPr marL="285750" indent="-285750">
              <a:buFont typeface="Arial" pitchFamily="34" charset="0"/>
              <a:buChar char="•"/>
            </a:pPr>
            <a:endParaRPr lang="en-AU" dirty="0" smtClean="0"/>
          </a:p>
          <a:p>
            <a:pPr marL="285750" indent="-285750">
              <a:buFont typeface="Arial" pitchFamily="34" charset="0"/>
              <a:buChar char="•"/>
            </a:pPr>
            <a:endParaRPr lang="en-AU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3728" y="1781676"/>
            <a:ext cx="4392488" cy="49353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84478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2" y="93859"/>
            <a:ext cx="489654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5400" dirty="0" smtClean="0"/>
              <a:t>1 flat baking tray</a:t>
            </a:r>
            <a:endParaRPr lang="en-AU" sz="3600" dirty="0" smtClean="0"/>
          </a:p>
          <a:p>
            <a:endParaRPr lang="en-AU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8" y="1988840"/>
            <a:ext cx="5697489" cy="31716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06667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2" y="188640"/>
            <a:ext cx="896448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5400" dirty="0" smtClean="0"/>
              <a:t>Vinegar (1/2 Fill the jar)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3848" y="2240035"/>
            <a:ext cx="2718221" cy="3656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27144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205692"/>
            <a:ext cx="5184576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4000" dirty="0" smtClean="0"/>
              <a:t>3 different food colours</a:t>
            </a:r>
            <a:endParaRPr lang="en-AU" dirty="0" smtClean="0"/>
          </a:p>
          <a:p>
            <a:endParaRPr lang="en-AU" dirty="0"/>
          </a:p>
        </p:txBody>
      </p:sp>
      <p:sp>
        <p:nvSpPr>
          <p:cNvPr id="3" name="TextBox 2"/>
          <p:cNvSpPr txBox="1"/>
          <p:nvPr/>
        </p:nvSpPr>
        <p:spPr>
          <a:xfrm>
            <a:off x="6300192" y="5910213"/>
            <a:ext cx="43204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4000" dirty="0" smtClean="0"/>
              <a:t>Glitter</a:t>
            </a:r>
            <a:endParaRPr lang="en-AU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698" y="1190577"/>
            <a:ext cx="4248294" cy="283219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6176" y="4035171"/>
            <a:ext cx="2857500" cy="16002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98676" y="4388141"/>
            <a:ext cx="2857500" cy="2428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864351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332656"/>
            <a:ext cx="81617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4400" dirty="0" smtClean="0"/>
              <a:t>6 Big spoons of dish washing liquid</a:t>
            </a:r>
            <a:endParaRPr lang="en-AU" sz="20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1842" y="2034530"/>
            <a:ext cx="3733006" cy="3733006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2034530"/>
            <a:ext cx="3384376" cy="37330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049907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463" y="116632"/>
            <a:ext cx="8892480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4000" dirty="0" smtClean="0"/>
              <a:t>6 big spoons of bicarbonate of soda</a:t>
            </a:r>
            <a:endParaRPr lang="en-AU" dirty="0" smtClean="0"/>
          </a:p>
          <a:p>
            <a:endParaRPr lang="en-AU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2132866"/>
            <a:ext cx="3168353" cy="3669586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6056" y="2040840"/>
            <a:ext cx="2520280" cy="37616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643521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07504" y="188640"/>
            <a:ext cx="366504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Instructions</a:t>
            </a:r>
            <a:endParaRPr lang="en-US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51520" y="1111970"/>
            <a:ext cx="864096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AU" sz="3200" dirty="0" smtClean="0"/>
          </a:p>
          <a:p>
            <a:endParaRPr lang="en-AU" sz="3200" dirty="0" smtClean="0"/>
          </a:p>
          <a:p>
            <a:r>
              <a:rPr lang="en-AU" sz="3200" dirty="0" smtClean="0"/>
              <a:t>1</a:t>
            </a:r>
            <a:r>
              <a:rPr lang="en-AU" sz="3200" dirty="0" smtClean="0"/>
              <a:t>. Place the Jars on the tray.</a:t>
            </a:r>
          </a:p>
          <a:p>
            <a:endParaRPr lang="en-AU" sz="3200" dirty="0" smtClean="0"/>
          </a:p>
          <a:p>
            <a:endParaRPr lang="en-AU" sz="3200" dirty="0"/>
          </a:p>
          <a:p>
            <a:endParaRPr lang="en-AU" sz="3200" dirty="0" smtClean="0"/>
          </a:p>
          <a:p>
            <a:endParaRPr lang="en-AU" sz="3200" dirty="0"/>
          </a:p>
          <a:p>
            <a:r>
              <a:rPr lang="en-AU" sz="3200" dirty="0" smtClean="0"/>
              <a:t>2</a:t>
            </a:r>
            <a:r>
              <a:rPr lang="en-AU" sz="3200" dirty="0" smtClean="0"/>
              <a:t>. Fill each jar ½ way with vinegar, one food colour and glitter. </a:t>
            </a:r>
            <a:endParaRPr lang="en-AU" sz="3200" dirty="0"/>
          </a:p>
        </p:txBody>
      </p:sp>
    </p:spTree>
    <p:extLst>
      <p:ext uri="{BB962C8B-B14F-4D97-AF65-F5344CB8AC3E}">
        <p14:creationId xmlns:p14="http://schemas.microsoft.com/office/powerpoint/2010/main" val="173891463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7504" y="138483"/>
            <a:ext cx="8784976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AU" sz="3200" dirty="0" smtClean="0"/>
          </a:p>
          <a:p>
            <a:endParaRPr lang="en-AU" sz="3200" dirty="0"/>
          </a:p>
          <a:p>
            <a:endParaRPr lang="en-AU" sz="3200" dirty="0" smtClean="0"/>
          </a:p>
          <a:p>
            <a:endParaRPr lang="en-AU" sz="3200" dirty="0" smtClean="0"/>
          </a:p>
          <a:p>
            <a:r>
              <a:rPr lang="en-AU" sz="3200" dirty="0" smtClean="0"/>
              <a:t>3</a:t>
            </a:r>
            <a:r>
              <a:rPr lang="en-AU" sz="3200" dirty="0" smtClean="0"/>
              <a:t>. Squeeze in 2 spoons of dish washing detergent and gently stir to mix everything  together.</a:t>
            </a:r>
          </a:p>
          <a:p>
            <a:endParaRPr lang="en-AU" sz="3200" dirty="0"/>
          </a:p>
          <a:p>
            <a:endParaRPr lang="en-AU" sz="3200" dirty="0" smtClean="0"/>
          </a:p>
          <a:p>
            <a:endParaRPr lang="en-AU" sz="3200" dirty="0"/>
          </a:p>
          <a:p>
            <a:r>
              <a:rPr lang="en-AU" sz="3200" dirty="0" smtClean="0"/>
              <a:t>4</a:t>
            </a:r>
            <a:r>
              <a:rPr lang="en-AU" sz="3200" dirty="0" smtClean="0"/>
              <a:t>. Add 2 spoons of Bicarbonate soda to the mixture and see what happens</a:t>
            </a:r>
            <a:endParaRPr lang="en-AU" sz="2800" dirty="0"/>
          </a:p>
        </p:txBody>
      </p:sp>
      <p:sp>
        <p:nvSpPr>
          <p:cNvPr id="3" name="Rectangle 2"/>
          <p:cNvSpPr/>
          <p:nvPr/>
        </p:nvSpPr>
        <p:spPr>
          <a:xfrm>
            <a:off x="71589" y="138483"/>
            <a:ext cx="366504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A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Instructions</a:t>
            </a:r>
            <a:endParaRPr lang="en-A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99498958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119</TotalTime>
  <Words>106</Words>
  <Application>Microsoft Office PowerPoint</Application>
  <PresentationFormat>On-screen Show (4:3)</PresentationFormat>
  <Paragraphs>41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Stephanie</dc:creator>
  <cp:lastModifiedBy>Stephanie</cp:lastModifiedBy>
  <cp:revision>9</cp:revision>
  <dcterms:created xsi:type="dcterms:W3CDTF">2012-05-15T01:42:14Z</dcterms:created>
  <dcterms:modified xsi:type="dcterms:W3CDTF">2012-05-20T23:33:49Z</dcterms:modified>
</cp:coreProperties>
</file>